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2FD5-DC53-A74F-B2E0-F0A60F852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73D8A0-33D1-1549-AFED-E755CFFFF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634AA-5C73-414D-BAFC-647FFF75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721E-7554-8A40-BC0D-0CFA8880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63C2-95FC-CE45-A7E2-748CDF78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F1FE-2C9A-6B46-87B1-966D93B2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3E07C-0678-2843-8309-BC99394B4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4B9B9-8AF9-9140-AB3D-3C17476FE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D861-198A-7F49-83B8-9284FE4D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995EA-E342-8E4D-9D0F-C96BDD64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3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1134D-F610-1148-B17D-04921DF4A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1A299-456B-A549-A3FA-C0B6C746F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86F8C-BB5B-2143-A5FF-7245FB18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30AB4-AA7E-3248-85BF-7A56F8FB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A948C-DBB8-A843-A8BE-2E89F24C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1C1D-5659-874A-A3E1-10FEC5E0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C9D9F-0B2B-3941-AFB9-FEB0EB70E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6D92-41AD-B648-9463-C9605E74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5D3C-D958-A24D-B9A3-DA54B4BE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2883-D0B5-8C4D-8286-03033A82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06F8-BBA6-8142-961B-BA7C7923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08A0-2A14-8A46-B4FA-4B1DFFC4B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9189-380D-9D49-BA12-1AC3AEC1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7D939-FBB6-FE42-804D-DA6F1028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8046B-EE87-514C-81F0-1FE6FFCD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3B98-60A1-D748-A24B-84432C52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DBA5-586E-2945-95B0-797884790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D1856-5F06-A24E-AFF6-548FFE5DB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3D8E4-3C8E-2946-89CB-D4B272C7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E7D9-8C78-664B-B9CC-427E1394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EFAF8-068F-2444-8624-B879AD7D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9B30-0BFC-BF4F-A7AC-32F27E4F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028CC-7ACC-AC42-B137-A77765B1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00954-43E9-644C-836C-828086B2A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2624A-4B88-E143-B547-E43174CCF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C61CB-6B04-274B-AC82-F25EC90C2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73CE8-4320-BB41-B660-A497A725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A6616-D545-204A-9910-706DFE82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97ABB-6B77-E843-85F0-F2EA0BFD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5007-5C4A-A84D-95B2-38549990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C4F42-5E49-F140-B78E-BAADE478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98169-2777-CF41-9A78-B8E863C2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CDF0B-9C3A-9C4C-8E36-AE991924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A7C62-CC2E-1246-BAFA-0BD1083D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72147D-1FCE-A64D-8DAF-8745AE98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6142A-5144-D14D-A948-3FA62461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3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5661-0840-614F-B7F2-94596CB4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DA95-DB86-ED4D-AEEB-0747918B5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BACCD-4AA8-1145-AC84-FD2A2CCEA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24EE3-8855-6B4A-86DA-D4E747E4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74436-4BDF-CF48-9767-5E8E16C0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ECAAF-AFBF-BF48-BD01-ACD5F291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1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962C-309E-CB4B-A217-A8634F81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8B743-F33F-3544-B26C-76AAA11EA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F970D-605A-7744-82F2-7617B7B51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20B49-C9BD-D147-A43E-61216B5E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5D099-CD71-8748-BB2F-C0D245A1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01C2E-C4C8-1048-979B-C3527C5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7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ADF5C-24A5-8844-B098-ACD537E1A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BFB0D-F1AB-D047-A28E-545983544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0A376-472E-9D42-B0FE-715A75D0E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80854-3342-854D-B080-ADB3E6BD2120}" type="datetimeFigureOut">
              <a:t>8/11/22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FC0B-9E4E-7A49-8494-D30E5528E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A017B-BBF8-5C43-8AB7-CF6A0FFA2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907E1-7629-D147-A9DB-638B05110B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0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end.com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://www.dennisuniform.com/" TargetMode="External"/><Relationship Id="rId4" Type="http://schemas.openxmlformats.org/officeDocument/2006/relationships/hyperlink" Target="https://denver.educationaloutfitters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4D7629-4A43-5841-82EA-70D9951196A2}"/>
              </a:ext>
            </a:extLst>
          </p:cNvPr>
          <p:cNvSpPr/>
          <p:nvPr/>
        </p:nvSpPr>
        <p:spPr>
          <a:xfrm>
            <a:off x="115613" y="262759"/>
            <a:ext cx="11897711" cy="6411310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76200">
                  <a:solidFill>
                    <a:srgbClr val="002060"/>
                  </a:solidFill>
                </a:ln>
              </a:rPr>
              <a:t>jfjf</a:t>
            </a:r>
          </a:p>
        </p:txBody>
      </p:sp>
      <p:pic>
        <p:nvPicPr>
          <p:cNvPr id="17" name="Picture 16" descr="A white t-shir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A3CD676-DD36-6C46-805E-365D9B8B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475" y="3762000"/>
            <a:ext cx="1918758" cy="2071242"/>
          </a:xfrm>
          <a:prstGeom prst="rect">
            <a:avLst/>
          </a:prstGeom>
        </p:spPr>
      </p:pic>
      <p:pic>
        <p:nvPicPr>
          <p:cNvPr id="5" name="Picture 4" descr="A picture containing green, skirt&#10;&#10;Description automatically generated">
            <a:extLst>
              <a:ext uri="{FF2B5EF4-FFF2-40B4-BE49-F238E27FC236}">
                <a16:creationId xmlns:a16="http://schemas.microsoft.com/office/drawing/2014/main" id="{241BE16D-B04B-574C-A6CF-69104FD20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6" t="9577" r="10902" b="11831"/>
          <a:stretch/>
        </p:blipFill>
        <p:spPr>
          <a:xfrm>
            <a:off x="451944" y="1860331"/>
            <a:ext cx="1574472" cy="1534511"/>
          </a:xfrm>
          <a:prstGeom prst="rect">
            <a:avLst/>
          </a:prstGeom>
        </p:spPr>
      </p:pic>
      <p:pic>
        <p:nvPicPr>
          <p:cNvPr id="9" name="Picture 8" descr="A picture containing clothing&#10;&#10;Description automatically generated">
            <a:extLst>
              <a:ext uri="{FF2B5EF4-FFF2-40B4-BE49-F238E27FC236}">
                <a16:creationId xmlns:a16="http://schemas.microsoft.com/office/drawing/2014/main" id="{E52C460D-EDE3-AD40-9FF6-FAC8D6AD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97" y="3810293"/>
            <a:ext cx="2487241" cy="2161906"/>
          </a:xfrm>
          <a:prstGeom prst="rect">
            <a:avLst/>
          </a:prstGeom>
        </p:spPr>
      </p:pic>
      <p:pic>
        <p:nvPicPr>
          <p:cNvPr id="11" name="Picture 10" descr="A picture containing clothing, green, fabric&#10;&#10;Description automatically generated">
            <a:extLst>
              <a:ext uri="{FF2B5EF4-FFF2-40B4-BE49-F238E27FC236}">
                <a16:creationId xmlns:a16="http://schemas.microsoft.com/office/drawing/2014/main" id="{0CF1A070-33F5-2B42-9F9A-EEC206242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656" y="768530"/>
            <a:ext cx="1576107" cy="2666427"/>
          </a:xfrm>
          <a:prstGeom prst="rect">
            <a:avLst/>
          </a:prstGeom>
        </p:spPr>
      </p:pic>
      <p:pic>
        <p:nvPicPr>
          <p:cNvPr id="12" name="Picture 11" descr="A picture containing clothing, suit, person, dressed&#10;&#10;Description automatically generated">
            <a:extLst>
              <a:ext uri="{FF2B5EF4-FFF2-40B4-BE49-F238E27FC236}">
                <a16:creationId xmlns:a16="http://schemas.microsoft.com/office/drawing/2014/main" id="{CF62AB43-7111-734B-89EF-AD93B8E50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519" y="1044877"/>
            <a:ext cx="2842055" cy="3855236"/>
          </a:xfrm>
          <a:prstGeom prst="rect">
            <a:avLst/>
          </a:prstGeom>
        </p:spPr>
      </p:pic>
      <p:pic>
        <p:nvPicPr>
          <p:cNvPr id="13" name="Picture 12" descr="A tie on a mannequin&#10;&#10;Description automatically generated with medium confidence">
            <a:extLst>
              <a:ext uri="{FF2B5EF4-FFF2-40B4-BE49-F238E27FC236}">
                <a16:creationId xmlns:a16="http://schemas.microsoft.com/office/drawing/2014/main" id="{69D8D1A9-B9EE-DC4C-AD9E-43601E858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338" y="2362272"/>
            <a:ext cx="1125371" cy="2221126"/>
          </a:xfrm>
          <a:prstGeom prst="rect">
            <a:avLst/>
          </a:prstGeom>
        </p:spPr>
      </p:pic>
      <p:pic>
        <p:nvPicPr>
          <p:cNvPr id="14" name="Picture 13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F9D8F7FD-7F23-8141-AA39-0BE81976A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76" y="3597037"/>
            <a:ext cx="1572006" cy="2148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DB4090-477B-4A47-BF42-9379362E1FDE}"/>
              </a:ext>
            </a:extLst>
          </p:cNvPr>
          <p:cNvSpPr txBox="1"/>
          <p:nvPr/>
        </p:nvSpPr>
        <p:spPr>
          <a:xfrm>
            <a:off x="2650595" y="310482"/>
            <a:ext cx="722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SAINT PETER CATHOLIC SCHOOL - GIRLS MASS UNIFORM</a:t>
            </a:r>
          </a:p>
          <a:p>
            <a:pPr algn="ctr"/>
            <a:r>
              <a:rPr lang="en-US" sz="2400"/>
              <a:t>TUESDAY ATTIRE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DF720-CF10-5349-8AC6-B14A9479A315}"/>
              </a:ext>
            </a:extLst>
          </p:cNvPr>
          <p:cNvSpPr txBox="1"/>
          <p:nvPr/>
        </p:nvSpPr>
        <p:spPr>
          <a:xfrm>
            <a:off x="336046" y="1424961"/>
            <a:ext cx="23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School Uniform</a:t>
            </a:r>
          </a:p>
        </p:txBody>
      </p:sp>
      <p:pic>
        <p:nvPicPr>
          <p:cNvPr id="7" name="Picture 6" descr="A picture containing clothing, skirt, fabric&#10;&#10;Description automatically generated">
            <a:extLst>
              <a:ext uri="{FF2B5EF4-FFF2-40B4-BE49-F238E27FC236}">
                <a16:creationId xmlns:a16="http://schemas.microsoft.com/office/drawing/2014/main" id="{39B76350-206B-B944-9E95-F8852336647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066" y="1172517"/>
            <a:ext cx="1370055" cy="2473283"/>
          </a:xfrm>
          <a:prstGeom prst="rect">
            <a:avLst/>
          </a:prstGeom>
        </p:spPr>
      </p:pic>
      <p:pic>
        <p:nvPicPr>
          <p:cNvPr id="16" name="Picture 1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E133AEB7-E4B2-B34A-B48F-32E6318695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7092" y="2368099"/>
            <a:ext cx="519249" cy="2964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EF9E44-5271-994E-9911-8BFFAEE24FB4}"/>
              </a:ext>
            </a:extLst>
          </p:cNvPr>
          <p:cNvSpPr txBox="1"/>
          <p:nvPr/>
        </p:nvSpPr>
        <p:spPr>
          <a:xfrm>
            <a:off x="8799006" y="1204287"/>
            <a:ext cx="131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K-5 Uniform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83B56-EDDB-FD4B-A428-02136F7C8FB9}"/>
              </a:ext>
            </a:extLst>
          </p:cNvPr>
          <p:cNvSpPr txBox="1"/>
          <p:nvPr/>
        </p:nvSpPr>
        <p:spPr>
          <a:xfrm>
            <a:off x="5175776" y="4332395"/>
            <a:ext cx="1496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Sweater K-8</a:t>
            </a:r>
          </a:p>
          <a:p>
            <a:r>
              <a:rPr lang="en-US"/>
              <a:t>Logo Optional</a:t>
            </a:r>
          </a:p>
          <a:p>
            <a:r>
              <a:rPr lang="en-US"/>
              <a:t>on Sweater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B38E2-90E0-864C-A81B-C7ADAAD0A0ED}"/>
              </a:ext>
            </a:extLst>
          </p:cNvPr>
          <p:cNvSpPr txBox="1"/>
          <p:nvPr/>
        </p:nvSpPr>
        <p:spPr>
          <a:xfrm>
            <a:off x="268594" y="5704419"/>
            <a:ext cx="2501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White Shirt</a:t>
            </a:r>
          </a:p>
          <a:p>
            <a:pPr algn="ctr"/>
            <a:r>
              <a:rPr lang="en-US"/>
              <a:t>Long or short Sleeve</a:t>
            </a:r>
          </a:p>
          <a:p>
            <a:pPr algn="ctr"/>
            <a:r>
              <a:rPr lang="en-US"/>
              <a:t>(Girls can wear ¾ sleeve)</a:t>
            </a:r>
          </a:p>
        </p:txBody>
      </p:sp>
      <p:pic>
        <p:nvPicPr>
          <p:cNvPr id="4" name="Picture 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27C074DF-80BD-0843-9135-59C00D5046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565" y="294289"/>
            <a:ext cx="1767579" cy="1008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282287-53C4-3B43-AB45-658CEFC5B887}"/>
              </a:ext>
            </a:extLst>
          </p:cNvPr>
          <p:cNvSpPr/>
          <p:nvPr/>
        </p:nvSpPr>
        <p:spPr>
          <a:xfrm>
            <a:off x="3394841" y="5423338"/>
            <a:ext cx="3909849" cy="1082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A8C53-8F29-6948-B7CA-48AF5611F1FC}"/>
              </a:ext>
            </a:extLst>
          </p:cNvPr>
          <p:cNvSpPr txBox="1"/>
          <p:nvPr/>
        </p:nvSpPr>
        <p:spPr>
          <a:xfrm>
            <a:off x="3415862" y="5496910"/>
            <a:ext cx="346703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Socks – Black or Navy. Must cover the ankles.</a:t>
            </a:r>
          </a:p>
          <a:p>
            <a:endParaRPr lang="en-US" sz="700"/>
          </a:p>
          <a:p>
            <a:r>
              <a:rPr lang="en-US" sz="1400"/>
              <a:t>Girls tights (No legging) - Black, white, navy.</a:t>
            </a:r>
          </a:p>
          <a:p>
            <a:endParaRPr lang="en-US" sz="900"/>
          </a:p>
          <a:p>
            <a:r>
              <a:rPr lang="en-US" sz="1400"/>
              <a:t>Shorts under jumper (Bicycle type)</a:t>
            </a:r>
          </a:p>
          <a:p>
            <a:endParaRPr lang="en-US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6C14F-10F6-B34A-BBA8-14A10E060CD7}"/>
              </a:ext>
            </a:extLst>
          </p:cNvPr>
          <p:cNvSpPr txBox="1"/>
          <p:nvPr/>
        </p:nvSpPr>
        <p:spPr>
          <a:xfrm>
            <a:off x="8552822" y="5934670"/>
            <a:ext cx="2529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White Shirt</a:t>
            </a:r>
          </a:p>
          <a:p>
            <a:pPr algn="ctr"/>
            <a:r>
              <a:rPr lang="en-US"/>
              <a:t>Long, short or 3/4 Sleeve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6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0A9A05F-EF8D-584A-B026-F1E3A762ECCD}"/>
              </a:ext>
            </a:extLst>
          </p:cNvPr>
          <p:cNvSpPr/>
          <p:nvPr/>
        </p:nvSpPr>
        <p:spPr>
          <a:xfrm>
            <a:off x="157655" y="178676"/>
            <a:ext cx="11897711" cy="652692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pic>
        <p:nvPicPr>
          <p:cNvPr id="4" name="Picture 3" descr="A picture containing clothing, trouser, tan&#10;&#10;Description automatically generated">
            <a:extLst>
              <a:ext uri="{FF2B5EF4-FFF2-40B4-BE49-F238E27FC236}">
                <a16:creationId xmlns:a16="http://schemas.microsoft.com/office/drawing/2014/main" id="{5CC53D6C-667D-3242-A66C-2A306F1E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1" y="1160699"/>
            <a:ext cx="1807779" cy="2702446"/>
          </a:xfrm>
          <a:prstGeom prst="rect">
            <a:avLst/>
          </a:prstGeom>
        </p:spPr>
      </p:pic>
      <p:pic>
        <p:nvPicPr>
          <p:cNvPr id="6" name="Picture 5" descr="A picture containing clothing, trouser, suit, black&#10;&#10;Description automatically generated">
            <a:extLst>
              <a:ext uri="{FF2B5EF4-FFF2-40B4-BE49-F238E27FC236}">
                <a16:creationId xmlns:a16="http://schemas.microsoft.com/office/drawing/2014/main" id="{9087B7C0-4EEB-BD42-974A-244216FDC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1" t="8051" r="3457" b="-637"/>
          <a:stretch/>
        </p:blipFill>
        <p:spPr>
          <a:xfrm>
            <a:off x="9661140" y="697373"/>
            <a:ext cx="1544594" cy="3053682"/>
          </a:xfrm>
          <a:prstGeom prst="rect">
            <a:avLst/>
          </a:prstGeom>
        </p:spPr>
      </p:pic>
      <p:pic>
        <p:nvPicPr>
          <p:cNvPr id="10" name="Picture 9" descr="A pair of shorts&#10;&#10;Description automatically generated with medium confidence">
            <a:extLst>
              <a:ext uri="{FF2B5EF4-FFF2-40B4-BE49-F238E27FC236}">
                <a16:creationId xmlns:a16="http://schemas.microsoft.com/office/drawing/2014/main" id="{6DE4C88B-A844-2242-9945-AC6844623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21" r="9045" b="8856"/>
          <a:stretch/>
        </p:blipFill>
        <p:spPr>
          <a:xfrm>
            <a:off x="749004" y="4653668"/>
            <a:ext cx="1802027" cy="1989438"/>
          </a:xfrm>
          <a:prstGeom prst="rect">
            <a:avLst/>
          </a:prstGeom>
        </p:spPr>
      </p:pic>
      <p:pic>
        <p:nvPicPr>
          <p:cNvPr id="14" name="Picture 13" descr="A pair of blue jeans&#10;&#10;Description automatically generated">
            <a:extLst>
              <a:ext uri="{FF2B5EF4-FFF2-40B4-BE49-F238E27FC236}">
                <a16:creationId xmlns:a16="http://schemas.microsoft.com/office/drawing/2014/main" id="{646E9A59-489C-474D-A2AB-4CBB7FAA0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29"/>
          <a:stretch/>
        </p:blipFill>
        <p:spPr>
          <a:xfrm>
            <a:off x="9593822" y="4408879"/>
            <a:ext cx="1799108" cy="2044473"/>
          </a:xfrm>
          <a:prstGeom prst="rect">
            <a:avLst/>
          </a:prstGeom>
        </p:spPr>
      </p:pic>
      <p:pic>
        <p:nvPicPr>
          <p:cNvPr id="16" name="Picture 15" descr="A picture containing clothing, suit, person, dressed&#10;&#10;Description automatically generated">
            <a:extLst>
              <a:ext uri="{FF2B5EF4-FFF2-40B4-BE49-F238E27FC236}">
                <a16:creationId xmlns:a16="http://schemas.microsoft.com/office/drawing/2014/main" id="{651E90CB-ABF2-C246-BC12-F28093BFCC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87" r="7789" b="5069"/>
          <a:stretch/>
        </p:blipFill>
        <p:spPr>
          <a:xfrm>
            <a:off x="5963609" y="3322701"/>
            <a:ext cx="2194386" cy="2767914"/>
          </a:xfrm>
          <a:prstGeom prst="rect">
            <a:avLst/>
          </a:prstGeom>
        </p:spPr>
      </p:pic>
      <p:pic>
        <p:nvPicPr>
          <p:cNvPr id="18" name="Picture 17" descr="A tie on a mannequin&#10;&#10;Description automatically generated with medium confidence">
            <a:extLst>
              <a:ext uri="{FF2B5EF4-FFF2-40B4-BE49-F238E27FC236}">
                <a16:creationId xmlns:a16="http://schemas.microsoft.com/office/drawing/2014/main" id="{0905AB07-44A5-C54B-87BE-B660C5A94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582" y="1208121"/>
            <a:ext cx="982939" cy="1940011"/>
          </a:xfrm>
          <a:prstGeom prst="rect">
            <a:avLst/>
          </a:prstGeom>
        </p:spPr>
      </p:pic>
      <p:pic>
        <p:nvPicPr>
          <p:cNvPr id="8" name="Picture 7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93EE5874-3F8C-B640-B1F2-8BB588884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761" y="1004321"/>
            <a:ext cx="1618060" cy="2211843"/>
          </a:xfrm>
          <a:prstGeom prst="rect">
            <a:avLst/>
          </a:prstGeom>
        </p:spPr>
      </p:pic>
      <p:pic>
        <p:nvPicPr>
          <p:cNvPr id="12" name="Picture 11" descr="A white t-shirt with a logo on it&#10;&#10;Description automatically generated with medium confidence">
            <a:extLst>
              <a:ext uri="{FF2B5EF4-FFF2-40B4-BE49-F238E27FC236}">
                <a16:creationId xmlns:a16="http://schemas.microsoft.com/office/drawing/2014/main" id="{BB3DC0B6-B5CC-A24B-8E4E-8A14748AB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8659" y="756745"/>
            <a:ext cx="2072321" cy="24145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206F66-B7CB-AF46-843C-BFB08BE923B0}"/>
              </a:ext>
            </a:extLst>
          </p:cNvPr>
          <p:cNvSpPr txBox="1"/>
          <p:nvPr/>
        </p:nvSpPr>
        <p:spPr>
          <a:xfrm>
            <a:off x="2548046" y="298692"/>
            <a:ext cx="7169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SAINT PETER CATHOLIC SCHOOL - BOYS MASS UNIFORM</a:t>
            </a:r>
          </a:p>
          <a:p>
            <a:pPr algn="ctr"/>
            <a:r>
              <a:rPr lang="en-US" sz="2400"/>
              <a:t>TUESDAY ATTIRE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977C5F-E89A-7245-AD1E-EAFEA3B90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508" t="9292" r="10380"/>
          <a:stretch/>
        </p:blipFill>
        <p:spPr>
          <a:xfrm rot="5400000">
            <a:off x="4280810" y="3020422"/>
            <a:ext cx="642551" cy="1274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0D8C83-0056-B945-BEE2-49E226396563}"/>
              </a:ext>
            </a:extLst>
          </p:cNvPr>
          <p:cNvSpPr txBox="1"/>
          <p:nvPr/>
        </p:nvSpPr>
        <p:spPr>
          <a:xfrm>
            <a:off x="3867382" y="3934704"/>
            <a:ext cx="1746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BLACK OR BROWN BELT</a:t>
            </a:r>
          </a:p>
          <a:p>
            <a:r>
              <a:rPr lang="en-US" sz="1200"/>
              <a:t>Belts required grades 2-8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BE082C-AF8D-E04E-8DB7-1124F5F37335}"/>
              </a:ext>
            </a:extLst>
          </p:cNvPr>
          <p:cNvSpPr txBox="1"/>
          <p:nvPr/>
        </p:nvSpPr>
        <p:spPr>
          <a:xfrm>
            <a:off x="9510530" y="3842722"/>
            <a:ext cx="226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K-5 Uniform (Navy)</a:t>
            </a:r>
          </a:p>
          <a:p>
            <a:r>
              <a:rPr lang="en-US"/>
              <a:t>No pockets with rivets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06ED6-B074-034A-8173-B93FE2BCEC34}"/>
              </a:ext>
            </a:extLst>
          </p:cNvPr>
          <p:cNvSpPr txBox="1"/>
          <p:nvPr/>
        </p:nvSpPr>
        <p:spPr>
          <a:xfrm>
            <a:off x="363603" y="3954108"/>
            <a:ext cx="3041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School Uniform</a:t>
            </a:r>
          </a:p>
          <a:p>
            <a:pPr algn="ctr"/>
            <a:r>
              <a:rPr lang="en-US"/>
              <a:t>Khaki – No pockets with rivets</a:t>
            </a:r>
          </a:p>
        </p:txBody>
      </p:sp>
      <p:pic>
        <p:nvPicPr>
          <p:cNvPr id="20" name="Picture 1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A1780095-9A52-EA43-9B9A-64EF7F6A97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5068" y="4059836"/>
            <a:ext cx="519249" cy="2964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CAE4A3-A3BB-DE4D-B886-C8CB314147DE}"/>
              </a:ext>
            </a:extLst>
          </p:cNvPr>
          <p:cNvSpPr txBox="1"/>
          <p:nvPr/>
        </p:nvSpPr>
        <p:spPr>
          <a:xfrm>
            <a:off x="6520247" y="5692347"/>
            <a:ext cx="1518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Sweater K-8</a:t>
            </a:r>
          </a:p>
          <a:p>
            <a:r>
              <a:rPr lang="en-US"/>
              <a:t>Logo optional </a:t>
            </a:r>
          </a:p>
          <a:p>
            <a:r>
              <a:rPr lang="en-US"/>
              <a:t>on sweater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A53880-4945-C94E-B43B-B4A4C769B134}"/>
              </a:ext>
            </a:extLst>
          </p:cNvPr>
          <p:cNvSpPr/>
          <p:nvPr/>
        </p:nvSpPr>
        <p:spPr>
          <a:xfrm>
            <a:off x="2785242" y="5213131"/>
            <a:ext cx="2659117" cy="9669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6F9592-473D-CA49-8050-8EF32EA481A5}"/>
              </a:ext>
            </a:extLst>
          </p:cNvPr>
          <p:cNvSpPr txBox="1"/>
          <p:nvPr/>
        </p:nvSpPr>
        <p:spPr>
          <a:xfrm>
            <a:off x="3205656" y="5402317"/>
            <a:ext cx="183781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Socks – Black or Navy. </a:t>
            </a:r>
          </a:p>
          <a:p>
            <a:r>
              <a:rPr lang="en-US" sz="1400"/>
              <a:t>Must cover the ankles.</a:t>
            </a:r>
          </a:p>
          <a:p>
            <a:endParaRPr lang="en-US" sz="700"/>
          </a:p>
          <a:p>
            <a:endParaRPr lang="en-US" sz="1400"/>
          </a:p>
        </p:txBody>
      </p:sp>
      <p:pic>
        <p:nvPicPr>
          <p:cNvPr id="26" name="Picture 2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F46AC38-4418-DF46-AB40-90DC18F0C5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565" y="294289"/>
            <a:ext cx="1767579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E1EB43-ADC5-8846-BC0A-FB2EC016EE4A}"/>
              </a:ext>
            </a:extLst>
          </p:cNvPr>
          <p:cNvSpPr/>
          <p:nvPr/>
        </p:nvSpPr>
        <p:spPr>
          <a:xfrm>
            <a:off x="294290" y="199698"/>
            <a:ext cx="11698014" cy="6547944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pic>
        <p:nvPicPr>
          <p:cNvPr id="3" name="Picture 2" descr="A picture containing shirt, clothing&#10;&#10;Description automatically generated">
            <a:extLst>
              <a:ext uri="{FF2B5EF4-FFF2-40B4-BE49-F238E27FC236}">
                <a16:creationId xmlns:a16="http://schemas.microsoft.com/office/drawing/2014/main" id="{F101C4A0-EA3C-3648-9DB4-C21A7CA0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7" y="1042065"/>
            <a:ext cx="2174789" cy="2346986"/>
          </a:xfrm>
          <a:prstGeom prst="rect">
            <a:avLst/>
          </a:prstGeom>
        </p:spPr>
      </p:pic>
      <p:pic>
        <p:nvPicPr>
          <p:cNvPr id="5" name="Picture 4" descr="A white t-shirt with a logo on it&#10;&#10;Description automatically generated with medium confidence">
            <a:extLst>
              <a:ext uri="{FF2B5EF4-FFF2-40B4-BE49-F238E27FC236}">
                <a16:creationId xmlns:a16="http://schemas.microsoft.com/office/drawing/2014/main" id="{BA745004-F106-A04C-A72F-AEDEB83A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89" y="3898489"/>
            <a:ext cx="2057825" cy="2146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4EC4F-2D6F-2047-B92F-9FCC56938286}"/>
              </a:ext>
            </a:extLst>
          </p:cNvPr>
          <p:cNvSpPr txBox="1"/>
          <p:nvPr/>
        </p:nvSpPr>
        <p:spPr>
          <a:xfrm>
            <a:off x="1172616" y="3443133"/>
            <a:ext cx="287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Logo Required on Polo Shirts</a:t>
            </a:r>
          </a:p>
        </p:txBody>
      </p:sp>
      <p:pic>
        <p:nvPicPr>
          <p:cNvPr id="8" name="Picture 7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A499C349-6DBD-2E49-96CE-5112483BE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347" y="1124464"/>
            <a:ext cx="2205881" cy="2251836"/>
          </a:xfrm>
          <a:prstGeom prst="rect">
            <a:avLst/>
          </a:prstGeom>
        </p:spPr>
      </p:pic>
      <p:pic>
        <p:nvPicPr>
          <p:cNvPr id="10" name="Picture 9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5F2ADA3-297C-EF41-83EE-B47AA4C92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806" y="3787277"/>
            <a:ext cx="1982236" cy="2305221"/>
          </a:xfrm>
          <a:prstGeom prst="rect">
            <a:avLst/>
          </a:prstGeom>
        </p:spPr>
      </p:pic>
      <p:pic>
        <p:nvPicPr>
          <p:cNvPr id="11" name="Picture 10" descr="A picture containing clothing, trouser, tan&#10;&#10;Description automatically generated">
            <a:extLst>
              <a:ext uri="{FF2B5EF4-FFF2-40B4-BE49-F238E27FC236}">
                <a16:creationId xmlns:a16="http://schemas.microsoft.com/office/drawing/2014/main" id="{413582E9-5B6A-6B49-B914-CD631971E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722" y="3455768"/>
            <a:ext cx="1760084" cy="2631147"/>
          </a:xfrm>
          <a:prstGeom prst="rect">
            <a:avLst/>
          </a:prstGeom>
        </p:spPr>
      </p:pic>
      <p:pic>
        <p:nvPicPr>
          <p:cNvPr id="12" name="Picture 11" descr="A picture containing clothing, trouser, suit, black&#10;&#10;Description automatically generated">
            <a:extLst>
              <a:ext uri="{FF2B5EF4-FFF2-40B4-BE49-F238E27FC236}">
                <a16:creationId xmlns:a16="http://schemas.microsoft.com/office/drawing/2014/main" id="{54F960C8-4D2F-A84A-A74C-1A70BF4E07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29" b="-6829"/>
          <a:stretch/>
        </p:blipFill>
        <p:spPr>
          <a:xfrm>
            <a:off x="6159915" y="929172"/>
            <a:ext cx="1249880" cy="2475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6B033A-61B4-AB49-9336-2F4531E111AA}"/>
              </a:ext>
            </a:extLst>
          </p:cNvPr>
          <p:cNvSpPr txBox="1"/>
          <p:nvPr/>
        </p:nvSpPr>
        <p:spPr>
          <a:xfrm>
            <a:off x="2456096" y="245182"/>
            <a:ext cx="7043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SAINT PETER CATHOLIC SCHOOL – DAILY ATTIRE (BOYS AND GIRLS)</a:t>
            </a:r>
          </a:p>
          <a:p>
            <a:pPr algn="ctr"/>
            <a:r>
              <a:rPr lang="en-US" sz="2000" dirty="0"/>
              <a:t>THURSDAY AND FRIDAY</a:t>
            </a:r>
          </a:p>
        </p:txBody>
      </p:sp>
      <p:pic>
        <p:nvPicPr>
          <p:cNvPr id="14" name="Picture 13" descr="A picture containing indoor, clothing, trouser, skirt&#10;&#10;Description automatically generated">
            <a:extLst>
              <a:ext uri="{FF2B5EF4-FFF2-40B4-BE49-F238E27FC236}">
                <a16:creationId xmlns:a16="http://schemas.microsoft.com/office/drawing/2014/main" id="{A0188EDA-F2DD-6941-9BF2-80EDECEB2A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286" b="8406"/>
          <a:stretch/>
        </p:blipFill>
        <p:spPr>
          <a:xfrm>
            <a:off x="9979191" y="3930869"/>
            <a:ext cx="1322128" cy="1554253"/>
          </a:xfrm>
          <a:prstGeom prst="rect">
            <a:avLst/>
          </a:prstGeom>
        </p:spPr>
      </p:pic>
      <p:pic>
        <p:nvPicPr>
          <p:cNvPr id="15" name="Picture 14" descr="A pair of shorts&#10;&#10;Description automatically generated with medium confidence">
            <a:extLst>
              <a:ext uri="{FF2B5EF4-FFF2-40B4-BE49-F238E27FC236}">
                <a16:creationId xmlns:a16="http://schemas.microsoft.com/office/drawing/2014/main" id="{17F5A5F3-EC01-D744-BC92-462AE5D9A0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7786" b="10735"/>
          <a:stretch/>
        </p:blipFill>
        <p:spPr>
          <a:xfrm>
            <a:off x="7565390" y="3862834"/>
            <a:ext cx="1284320" cy="1393611"/>
          </a:xfrm>
          <a:prstGeom prst="rect">
            <a:avLst/>
          </a:prstGeom>
        </p:spPr>
      </p:pic>
      <p:pic>
        <p:nvPicPr>
          <p:cNvPr id="16" name="Picture 15" descr="A pair of blue jeans&#10;&#10;Description automatically generated">
            <a:extLst>
              <a:ext uri="{FF2B5EF4-FFF2-40B4-BE49-F238E27FC236}">
                <a16:creationId xmlns:a16="http://schemas.microsoft.com/office/drawing/2014/main" id="{CF00ADFF-B4A6-204B-9183-735F44AD63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2368" y="687433"/>
            <a:ext cx="1300076" cy="1577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4C193D-E3BA-2D43-9411-64BBD51604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953486" y="3281462"/>
            <a:ext cx="636561" cy="975806"/>
          </a:xfrm>
          <a:prstGeom prst="rect">
            <a:avLst/>
          </a:prstGeom>
        </p:spPr>
      </p:pic>
      <p:pic>
        <p:nvPicPr>
          <p:cNvPr id="20" name="Picture 19" descr="A picture containing clothing, black, indoor, skirt&#10;&#10;Description automatically generated">
            <a:extLst>
              <a:ext uri="{FF2B5EF4-FFF2-40B4-BE49-F238E27FC236}">
                <a16:creationId xmlns:a16="http://schemas.microsoft.com/office/drawing/2014/main" id="{27964500-5FE5-8F4D-9C05-955A66121E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0744" y="725213"/>
            <a:ext cx="1419727" cy="1454460"/>
          </a:xfrm>
          <a:prstGeom prst="rect">
            <a:avLst/>
          </a:prstGeom>
        </p:spPr>
      </p:pic>
      <p:pic>
        <p:nvPicPr>
          <p:cNvPr id="22" name="Picture 21" descr="A picture containing clothing, indoor, trouser&#10;&#10;Description automatically generated">
            <a:extLst>
              <a:ext uri="{FF2B5EF4-FFF2-40B4-BE49-F238E27FC236}">
                <a16:creationId xmlns:a16="http://schemas.microsoft.com/office/drawing/2014/main" id="{22FF92D8-5F0A-D349-8614-427900946E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7958" y="2659117"/>
            <a:ext cx="1489892" cy="1342635"/>
          </a:xfrm>
          <a:prstGeom prst="rect">
            <a:avLst/>
          </a:prstGeom>
        </p:spPr>
      </p:pic>
      <p:pic>
        <p:nvPicPr>
          <p:cNvPr id="21" name="Picture 20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F3F849B6-A8BE-A147-B5DF-6D7DE31D1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4358" y="1754662"/>
            <a:ext cx="444844" cy="253932"/>
          </a:xfrm>
          <a:prstGeom prst="rect">
            <a:avLst/>
          </a:prstGeom>
        </p:spPr>
      </p:pic>
      <p:pic>
        <p:nvPicPr>
          <p:cNvPr id="23" name="Picture 22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54CF48B-F9DB-B048-A342-93A1BFDB6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6836" y="1717590"/>
            <a:ext cx="411288" cy="234777"/>
          </a:xfrm>
          <a:prstGeom prst="rect">
            <a:avLst/>
          </a:prstGeom>
        </p:spPr>
      </p:pic>
      <p:pic>
        <p:nvPicPr>
          <p:cNvPr id="24" name="Picture 2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759825EF-A3EF-F74E-AC2D-9E29A9FB9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0124" y="4380404"/>
            <a:ext cx="454582" cy="259491"/>
          </a:xfrm>
          <a:prstGeom prst="rect">
            <a:avLst/>
          </a:prstGeom>
        </p:spPr>
      </p:pic>
      <p:pic>
        <p:nvPicPr>
          <p:cNvPr id="25" name="Picture 2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ECC1ED24-51DD-574C-B14D-CA121C632F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1667" y="4442189"/>
            <a:ext cx="407772" cy="2327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F046CB-2313-A142-94EB-E76C4765283E}"/>
              </a:ext>
            </a:extLst>
          </p:cNvPr>
          <p:cNvSpPr txBox="1"/>
          <p:nvPr/>
        </p:nvSpPr>
        <p:spPr>
          <a:xfrm>
            <a:off x="7471130" y="2224369"/>
            <a:ext cx="226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K-5 Uniform (Navy)</a:t>
            </a:r>
          </a:p>
          <a:p>
            <a:r>
              <a:rPr lang="en-US"/>
              <a:t>No pockets with rivets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55D1D0-C478-9A47-9879-B6376167E1AA}"/>
              </a:ext>
            </a:extLst>
          </p:cNvPr>
          <p:cNvSpPr txBox="1"/>
          <p:nvPr/>
        </p:nvSpPr>
        <p:spPr>
          <a:xfrm>
            <a:off x="909376" y="6048354"/>
            <a:ext cx="489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School Uniform  6</a:t>
            </a:r>
            <a:r>
              <a:rPr lang="en-US" baseline="30000"/>
              <a:t>th</a:t>
            </a:r>
            <a:r>
              <a:rPr lang="en-US"/>
              <a:t> – 8</a:t>
            </a:r>
            <a:r>
              <a:rPr lang="en-US" baseline="30000"/>
              <a:t>th</a:t>
            </a:r>
            <a:r>
              <a:rPr lang="en-US"/>
              <a:t>  (White)</a:t>
            </a:r>
          </a:p>
          <a:p>
            <a:r>
              <a:rPr lang="en-US"/>
              <a:t>*Middle School students may wear the green polo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CC7AE-F040-8E47-AECC-122BF9A577E0}"/>
              </a:ext>
            </a:extLst>
          </p:cNvPr>
          <p:cNvSpPr txBox="1"/>
          <p:nvPr/>
        </p:nvSpPr>
        <p:spPr>
          <a:xfrm>
            <a:off x="2128915" y="2445808"/>
            <a:ext cx="1431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K-8* Uniform</a:t>
            </a:r>
          </a:p>
          <a:p>
            <a:r>
              <a:rPr lang="en-US"/>
              <a:t>  (Green)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1842B3-8ED9-6742-AFF7-0AE70B568546}"/>
              </a:ext>
            </a:extLst>
          </p:cNvPr>
          <p:cNvSpPr txBox="1"/>
          <p:nvPr/>
        </p:nvSpPr>
        <p:spPr>
          <a:xfrm>
            <a:off x="7416851" y="3294786"/>
            <a:ext cx="309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Middle School Uniform - Khaki</a:t>
            </a:r>
          </a:p>
          <a:p>
            <a:pPr algn="ctr"/>
            <a:r>
              <a:rPr lang="en-US"/>
              <a:t>No pockets with rivets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86391B-163E-D543-A28D-42573D9F6270}"/>
              </a:ext>
            </a:extLst>
          </p:cNvPr>
          <p:cNvSpPr txBox="1"/>
          <p:nvPr/>
        </p:nvSpPr>
        <p:spPr>
          <a:xfrm>
            <a:off x="4571575" y="4050318"/>
            <a:ext cx="1746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BLACK OR BROWN BELT</a:t>
            </a:r>
          </a:p>
          <a:p>
            <a:r>
              <a:rPr lang="en-US" sz="1200"/>
              <a:t>Belts required grades 2-8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0D0D6-6CDC-4346-84BD-6854F6A20888}"/>
              </a:ext>
            </a:extLst>
          </p:cNvPr>
          <p:cNvSpPr txBox="1"/>
          <p:nvPr/>
        </p:nvSpPr>
        <p:spPr>
          <a:xfrm>
            <a:off x="7441321" y="5813264"/>
            <a:ext cx="44604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Socks – Black, white, navy or green. Must cover the ankles.</a:t>
            </a:r>
          </a:p>
          <a:p>
            <a:endParaRPr lang="en-US" sz="700"/>
          </a:p>
          <a:p>
            <a:r>
              <a:rPr lang="en-US" sz="1400"/>
              <a:t>Girls tights (No legging) - Black, white, navy.</a:t>
            </a:r>
          </a:p>
          <a:p>
            <a:endParaRPr lang="en-US" sz="9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9AA15F-2499-9740-950A-033812A56B9D}"/>
              </a:ext>
            </a:extLst>
          </p:cNvPr>
          <p:cNvSpPr/>
          <p:nvPr/>
        </p:nvSpPr>
        <p:spPr>
          <a:xfrm>
            <a:off x="7420302" y="5707118"/>
            <a:ext cx="4393324" cy="830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F3E5DE31-F5E2-4B46-A88C-368322BD0B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178" y="220717"/>
            <a:ext cx="1767579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705B38-B9A7-C543-A915-41DF487457C4}"/>
              </a:ext>
            </a:extLst>
          </p:cNvPr>
          <p:cNvSpPr/>
          <p:nvPr/>
        </p:nvSpPr>
        <p:spPr>
          <a:xfrm>
            <a:off x="162565" y="294289"/>
            <a:ext cx="11897711" cy="6495393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pic>
        <p:nvPicPr>
          <p:cNvPr id="5" name="Picture 4" descr="A picture containing clothing, trouser, suit, black&#10;&#10;Description automatically generated">
            <a:extLst>
              <a:ext uri="{FF2B5EF4-FFF2-40B4-BE49-F238E27FC236}">
                <a16:creationId xmlns:a16="http://schemas.microsoft.com/office/drawing/2014/main" id="{00D2D57D-D8C8-9043-95C8-52989641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9" r="17085"/>
          <a:stretch/>
        </p:blipFill>
        <p:spPr>
          <a:xfrm>
            <a:off x="536026" y="1253879"/>
            <a:ext cx="1713187" cy="386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D32C1-2DE9-F34F-A2C8-FD11D36A6D4F}"/>
              </a:ext>
            </a:extLst>
          </p:cNvPr>
          <p:cNvSpPr txBox="1"/>
          <p:nvPr/>
        </p:nvSpPr>
        <p:spPr>
          <a:xfrm>
            <a:off x="7659377" y="5212704"/>
            <a:ext cx="280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Logo required on shirts 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42FBC-4C57-4541-ABD0-CBD84D6CFE9F}"/>
              </a:ext>
            </a:extLst>
          </p:cNvPr>
          <p:cNvSpPr txBox="1"/>
          <p:nvPr/>
        </p:nvSpPr>
        <p:spPr>
          <a:xfrm>
            <a:off x="1928222" y="509042"/>
            <a:ext cx="8527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SAINT PETER CATHOLIC SCHOOL – PHYSICAL EDUCATION UNIFORM</a:t>
            </a:r>
          </a:p>
          <a:p>
            <a:pPr algn="ctr"/>
            <a:r>
              <a:rPr lang="en-US" sz="2400"/>
              <a:t>MONDAY AND WEDNESDAY ATTIRE</a:t>
            </a:r>
          </a:p>
        </p:txBody>
      </p:sp>
      <p:pic>
        <p:nvPicPr>
          <p:cNvPr id="12" name="Picture 11" descr="A grey t-shirt with a white logo&#10;&#10;Description automatically generated with low confidence">
            <a:extLst>
              <a:ext uri="{FF2B5EF4-FFF2-40B4-BE49-F238E27FC236}">
                <a16:creationId xmlns:a16="http://schemas.microsoft.com/office/drawing/2014/main" id="{7FABD365-A535-8C4F-9161-9F4BB81FD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755" y="1999696"/>
            <a:ext cx="2811677" cy="3025900"/>
          </a:xfrm>
          <a:prstGeom prst="rect">
            <a:avLst/>
          </a:prstGeom>
        </p:spPr>
      </p:pic>
      <p:pic>
        <p:nvPicPr>
          <p:cNvPr id="3" name="Picture 2" descr="A white t-shir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A76BE9B-A2C6-B24E-92E1-B27F9CC99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52" y="2001795"/>
            <a:ext cx="2804709" cy="295326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0552D1D-A26C-794C-98A8-10F1B4BE3C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8" b="1"/>
          <a:stretch/>
        </p:blipFill>
        <p:spPr>
          <a:xfrm>
            <a:off x="9341710" y="2693772"/>
            <a:ext cx="1122024" cy="827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picture containing clothing, trouser, underpants&#10;&#10;Description automatically generated">
            <a:extLst>
              <a:ext uri="{FF2B5EF4-FFF2-40B4-BE49-F238E27FC236}">
                <a16:creationId xmlns:a16="http://schemas.microsoft.com/office/drawing/2014/main" id="{A27B2186-D0DC-6C4E-80B2-A45334DF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688" y="2587161"/>
            <a:ext cx="1739892" cy="2220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B90C3-573D-2043-BFAE-329AAF89010F}"/>
              </a:ext>
            </a:extLst>
          </p:cNvPr>
          <p:cNvSpPr txBox="1"/>
          <p:nvPr/>
        </p:nvSpPr>
        <p:spPr>
          <a:xfrm>
            <a:off x="4214645" y="5582036"/>
            <a:ext cx="2752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K-5 Socks – White, No Logo</a:t>
            </a:r>
          </a:p>
          <a:p>
            <a:r>
              <a:rPr lang="en-US" sz="1400"/>
              <a:t>6-8 Socks – White, May have a logo</a:t>
            </a:r>
          </a:p>
          <a:p>
            <a:endParaRPr lang="en-US" sz="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5B998-6CD1-6D46-B0A8-62BEC8BCA119}"/>
              </a:ext>
            </a:extLst>
          </p:cNvPr>
          <p:cNvSpPr/>
          <p:nvPr/>
        </p:nvSpPr>
        <p:spPr>
          <a:xfrm>
            <a:off x="4067501" y="5402318"/>
            <a:ext cx="3069022" cy="1124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FA64E546-FEC1-8B4D-9496-2F47F6A1B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5" y="294289"/>
            <a:ext cx="1767579" cy="10089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F5D22C-E440-AC44-93A3-D43E233FFB3B}"/>
              </a:ext>
            </a:extLst>
          </p:cNvPr>
          <p:cNvSpPr txBox="1"/>
          <p:nvPr/>
        </p:nvSpPr>
        <p:spPr>
          <a:xfrm>
            <a:off x="616135" y="5212991"/>
            <a:ext cx="3067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Pants and shorts must be navy</a:t>
            </a:r>
          </a:p>
          <a:p>
            <a:r>
              <a:rPr lang="en-US"/>
              <a:t>fabric must be cotton or mesh</a:t>
            </a:r>
          </a:p>
          <a:p>
            <a:r>
              <a:rPr lang="en-US"/>
              <a:t>No logo</a:t>
            </a:r>
          </a:p>
        </p:txBody>
      </p:sp>
    </p:spTree>
    <p:extLst>
      <p:ext uri="{BB962C8B-B14F-4D97-AF65-F5344CB8AC3E}">
        <p14:creationId xmlns:p14="http://schemas.microsoft.com/office/powerpoint/2010/main" val="220512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99BCF6-92CA-B94C-BE70-4B4ADDEAD661}"/>
              </a:ext>
            </a:extLst>
          </p:cNvPr>
          <p:cNvSpPr/>
          <p:nvPr/>
        </p:nvSpPr>
        <p:spPr>
          <a:xfrm>
            <a:off x="210207" y="294291"/>
            <a:ext cx="11740055" cy="6348247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pic>
        <p:nvPicPr>
          <p:cNvPr id="3" name="Picture 2" descr="A picture containing clothing, person, suit, coat&#10;&#10;Description automatically generated">
            <a:extLst>
              <a:ext uri="{FF2B5EF4-FFF2-40B4-BE49-F238E27FC236}">
                <a16:creationId xmlns:a16="http://schemas.microsoft.com/office/drawing/2014/main" id="{58068D9B-AA01-8A48-BF79-51EAC0DF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358" y="1114854"/>
            <a:ext cx="4076700" cy="4826000"/>
          </a:xfrm>
          <a:prstGeom prst="rect">
            <a:avLst/>
          </a:prstGeom>
        </p:spPr>
      </p:pic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8C3183A-FE40-C245-A88F-21BF1A2D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819" y="916802"/>
            <a:ext cx="4140200" cy="485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2C21F-D89D-4E4B-BB25-A90D7C81E1A5}"/>
              </a:ext>
            </a:extLst>
          </p:cNvPr>
          <p:cNvSpPr txBox="1"/>
          <p:nvPr/>
        </p:nvSpPr>
        <p:spPr>
          <a:xfrm>
            <a:off x="4717158" y="5993740"/>
            <a:ext cx="27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Logo required on jackets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49669-63AF-4F3F-8279-06352BBD2418}"/>
              </a:ext>
            </a:extLst>
          </p:cNvPr>
          <p:cNvSpPr txBox="1"/>
          <p:nvPr/>
        </p:nvSpPr>
        <p:spPr>
          <a:xfrm>
            <a:off x="2796231" y="476269"/>
            <a:ext cx="711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SAINT PETER CATHOLIC SCHOOL - OUTER WEAR</a:t>
            </a:r>
          </a:p>
        </p:txBody>
      </p:sp>
      <p:pic>
        <p:nvPicPr>
          <p:cNvPr id="8" name="Picture 7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DFD8FCAB-F496-8A4C-9DA0-4896B4ABB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15" y="2298358"/>
            <a:ext cx="766384" cy="437478"/>
          </a:xfrm>
          <a:prstGeom prst="rect">
            <a:avLst/>
          </a:prstGeom>
        </p:spPr>
      </p:pic>
      <p:pic>
        <p:nvPicPr>
          <p:cNvPr id="9" name="Picture 8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CA0AA2B-95CF-7E42-9AB3-A5F6A0CCF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844" y="2487828"/>
            <a:ext cx="766384" cy="437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15321-FC47-C84E-A1F0-D801C42F4AB2}"/>
              </a:ext>
            </a:extLst>
          </p:cNvPr>
          <p:cNvSpPr txBox="1"/>
          <p:nvPr/>
        </p:nvSpPr>
        <p:spPr>
          <a:xfrm>
            <a:off x="3216166" y="5496910"/>
            <a:ext cx="141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Fleece Jacket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94FAC-86CF-E948-8CBC-2D3D0B1C8967}"/>
              </a:ext>
            </a:extLst>
          </p:cNvPr>
          <p:cNvSpPr txBox="1"/>
          <p:nvPr/>
        </p:nvSpPr>
        <p:spPr>
          <a:xfrm>
            <a:off x="7567448" y="5465379"/>
            <a:ext cx="221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Casual Cotton Hoodie</a:t>
            </a:r>
          </a:p>
        </p:txBody>
      </p:sp>
      <p:pic>
        <p:nvPicPr>
          <p:cNvPr id="11" name="Picture 10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229D2645-328C-FA4C-B530-0BA8F1BCB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41" y="388882"/>
            <a:ext cx="1767579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20D64C-254D-D34C-933D-F4F24BC200D9}"/>
              </a:ext>
            </a:extLst>
          </p:cNvPr>
          <p:cNvSpPr/>
          <p:nvPr/>
        </p:nvSpPr>
        <p:spPr>
          <a:xfrm>
            <a:off x="231228" y="294290"/>
            <a:ext cx="11740056" cy="6358758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31400E5-5E9B-5C4C-B631-77722F03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43" y="1187634"/>
            <a:ext cx="3834008" cy="3657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0BBA3-04C1-4860-B6DE-9F017317BFDE}"/>
              </a:ext>
            </a:extLst>
          </p:cNvPr>
          <p:cNvSpPr txBox="1"/>
          <p:nvPr/>
        </p:nvSpPr>
        <p:spPr>
          <a:xfrm>
            <a:off x="5307608" y="420113"/>
            <a:ext cx="1985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SUPPLIERS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52008-DC99-FE4C-9126-EC8A73508CBB}"/>
              </a:ext>
            </a:extLst>
          </p:cNvPr>
          <p:cNvSpPr txBox="1"/>
          <p:nvPr/>
        </p:nvSpPr>
        <p:spPr>
          <a:xfrm>
            <a:off x="5370360" y="1389214"/>
            <a:ext cx="281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https://www.landsend.com</a:t>
            </a:r>
            <a:r>
              <a:rPr lang="en-US"/>
              <a:t> </a:t>
            </a:r>
          </a:p>
          <a:p>
            <a:r>
              <a:rPr lang="en-US"/>
              <a:t>School Code: 900159377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1BA6-F202-FC44-8E84-66463BF90496}"/>
              </a:ext>
            </a:extLst>
          </p:cNvPr>
          <p:cNvSpPr txBox="1"/>
          <p:nvPr/>
        </p:nvSpPr>
        <p:spPr>
          <a:xfrm>
            <a:off x="5447198" y="2373635"/>
            <a:ext cx="6033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https://Denver.educationaloutfitters.com</a:t>
            </a:r>
            <a:endParaRPr lang="en-US" u="sng"/>
          </a:p>
          <a:p>
            <a:r>
              <a:rPr lang="en-US"/>
              <a:t>Address:  8170 S University Blvd Ste 250, Centennial, CO 80122</a:t>
            </a:r>
            <a:endParaRPr lang="en-US" u="sng"/>
          </a:p>
          <a:p>
            <a:r>
              <a:rPr lang="en-US"/>
              <a:t>Phone: 720-200-6666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BB87D-01BD-6849-859D-7D36C4122815}"/>
              </a:ext>
            </a:extLst>
          </p:cNvPr>
          <p:cNvSpPr txBox="1"/>
          <p:nvPr/>
        </p:nvSpPr>
        <p:spPr>
          <a:xfrm>
            <a:off x="5381013" y="3678338"/>
            <a:ext cx="5990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https://www.dennisuniform.com</a:t>
            </a:r>
            <a:endParaRPr lang="en-US"/>
          </a:p>
          <a:p>
            <a:r>
              <a:rPr lang="en-US"/>
              <a:t>School Code: CPT</a:t>
            </a:r>
          </a:p>
          <a:p>
            <a:r>
              <a:rPr lang="en-US"/>
              <a:t>Address: 8600 Park Meadows Dr Ste 700, Lone Tree, CO 80124</a:t>
            </a:r>
          </a:p>
          <a:p>
            <a:r>
              <a:rPr lang="en-US"/>
              <a:t>Phone: 303-738-2255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4A63FD8-FE1F-7F42-945E-6838D0398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595" y="5030295"/>
            <a:ext cx="2095500" cy="135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B26593-84F3-9E4E-A759-B50A2ECEFF60}"/>
              </a:ext>
            </a:extLst>
          </p:cNvPr>
          <p:cNvSpPr txBox="1"/>
          <p:nvPr/>
        </p:nvSpPr>
        <p:spPr>
          <a:xfrm>
            <a:off x="5438678" y="5377890"/>
            <a:ext cx="3501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https://www.frenchtoast.com</a:t>
            </a:r>
          </a:p>
          <a:p>
            <a:r>
              <a:rPr lang="en-US"/>
              <a:t>St.-Peter-Catholic-School-QS5ZWNL</a:t>
            </a:r>
          </a:p>
        </p:txBody>
      </p:sp>
      <p:pic>
        <p:nvPicPr>
          <p:cNvPr id="11" name="Picture 10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22AFA63-08DE-354E-9A9F-8663BD994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241" y="388882"/>
            <a:ext cx="1767579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8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E3202A-5D51-3E45-913B-2BE221E4BC2E}"/>
              </a:ext>
            </a:extLst>
          </p:cNvPr>
          <p:cNvSpPr/>
          <p:nvPr/>
        </p:nvSpPr>
        <p:spPr>
          <a:xfrm>
            <a:off x="231228" y="294290"/>
            <a:ext cx="11740056" cy="6358758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002060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3C279-2FE1-47DC-89C1-9F6FC0D39442}"/>
              </a:ext>
            </a:extLst>
          </p:cNvPr>
          <p:cNvSpPr txBox="1"/>
          <p:nvPr/>
        </p:nvSpPr>
        <p:spPr>
          <a:xfrm>
            <a:off x="3306878" y="2269826"/>
            <a:ext cx="60980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Monday and Wednesday: PE days - Shoes must be white, black, navy blue or gray athletic shoes/sneakers with white or light colored bottoms.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</a:rPr>
              <a:t>Monday, Tuesday, and Wednesday: Shoes must be white, black, navy blue or gray. Shoes may be leather, mesh, or canvas. No open toe shoes or heels.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8A81D-B923-4007-B6D5-A082139C465D}"/>
              </a:ext>
            </a:extLst>
          </p:cNvPr>
          <p:cNvSpPr txBox="1"/>
          <p:nvPr/>
        </p:nvSpPr>
        <p:spPr>
          <a:xfrm>
            <a:off x="4663479" y="1042413"/>
            <a:ext cx="3048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FOOTWEAR BY DAY</a:t>
            </a:r>
          </a:p>
        </p:txBody>
      </p:sp>
      <p:pic>
        <p:nvPicPr>
          <p:cNvPr id="5" name="Picture 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6B164016-9A5A-6D49-8CF1-54688DCA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41" y="388882"/>
            <a:ext cx="3111677" cy="17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7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432</Words>
  <Application>Microsoft Macintosh PowerPoint</Application>
  <PresentationFormat>Widescreen</PresentationFormat>
  <Paragraphs>78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Sheehan</dc:creator>
  <cp:lastModifiedBy>Thomas Sheehan</cp:lastModifiedBy>
  <cp:revision>21</cp:revision>
  <cp:lastPrinted>2022-02-14T21:49:53Z</cp:lastPrinted>
  <dcterms:created xsi:type="dcterms:W3CDTF">2022-01-31T22:55:55Z</dcterms:created>
  <dcterms:modified xsi:type="dcterms:W3CDTF">2022-08-11T22:57:24Z</dcterms:modified>
</cp:coreProperties>
</file>